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61" r:id="rId4"/>
    <p:sldId id="260" r:id="rId5"/>
    <p:sldId id="258" r:id="rId6"/>
    <p:sldId id="292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95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93" r:id="rId37"/>
    <p:sldId id="294" r:id="rId38"/>
    <p:sldId id="289" r:id="rId39"/>
    <p:sldId id="29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61"/>
            <p14:sldId id="260"/>
            <p14:sldId id="258"/>
            <p14:sldId id="292"/>
            <p14:sldId id="259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4D9E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94720"/>
  </p:normalViewPr>
  <p:slideViewPr>
    <p:cSldViewPr snapToGrid="0">
      <p:cViewPr varScale="1">
        <p:scale>
          <a:sx n="211" d="100"/>
          <a:sy n="211" d="100"/>
        </p:scale>
        <p:origin x="1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8/10/relationships/authors" Target="author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Forecasting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Forecasting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21/01/2025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21/01/2025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21/01/2025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21/01/2025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21/01/2025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21/01/2025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9256033"/>
              </p:ext>
            </p:extLst>
          </p:nvPr>
        </p:nvGraphicFramePr>
        <p:xfrm>
          <a:off x="838200" y="1825624"/>
          <a:ext cx="10515600" cy="2844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3190663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B0A206C1-9EDA-88ED-937C-58927A4519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110065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8556982"/>
              </p:ext>
            </p:extLst>
          </p:nvPr>
        </p:nvGraphicFramePr>
        <p:xfrm>
          <a:off x="3505200" y="1690688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1545920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10:15-10:40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One Health Vector-</a:t>
                      </a:r>
                      <a:r>
                        <a:rPr lang="en-GB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Bourne</a:t>
                      </a:r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Disease Hub</a:t>
                      </a:r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10:40-11:00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541" y="1201867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773EDC-A380-782C-6A48-8B3EC63351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2092" y="4139895"/>
            <a:ext cx="3340752" cy="897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BEFE26-5007-993A-6A58-7C802B43D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8772" y="5438108"/>
            <a:ext cx="1950418" cy="7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</TotalTime>
  <Words>1960</Words>
  <Application>Microsoft Macintosh PowerPoint</Application>
  <PresentationFormat>Widescreen</PresentationFormat>
  <Paragraphs>276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Agenda</vt:lpstr>
      <vt:lpstr>Agenda</vt:lpstr>
      <vt:lpstr>Facilities &amp; Accessibility</vt:lpstr>
      <vt:lpstr>Mural</vt:lpstr>
      <vt:lpstr>Code of Conduct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39</cp:revision>
  <dcterms:created xsi:type="dcterms:W3CDTF">2025-01-07T08:59:03Z</dcterms:created>
  <dcterms:modified xsi:type="dcterms:W3CDTF">2025-01-21T14:56:02Z</dcterms:modified>
</cp:coreProperties>
</file>

<file path=docProps/thumbnail.jpeg>
</file>